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gtk/2lDjidLQdgQI/PObQdkjjF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587299-19D8-48DE-AF12-2F44693E5EE4}">
  <a:tblStyle styleId="{60587299-19D8-48DE-AF12-2F44693E5E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be893466a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2be893466a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2be893466a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80" name="Google Shape;80;p25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2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8" name="Google Shape;98;p2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n-IN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n-IN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2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2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2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2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3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3" name="Google Shape;123;p3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3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3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6" name="Google Shape;126;p3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3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3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9" name="Google Shape;129;p3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3" name="Google Shape;53;p21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" name="Google Shape;5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1" name="Google Shape;61;p22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73" name="Google Shape;73;p24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4" name="Google Shape;7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15.png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274"/>
                </a:srgbClr>
              </a:gs>
              <a:gs pos="36000">
                <a:srgbClr val="78C4F1">
                  <a:alpha val="5490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in links" id="152" name="Google Shape;152;p1"/>
          <p:cNvPicPr preferRelativeResize="0"/>
          <p:nvPr/>
        </p:nvPicPr>
        <p:blipFill rotWithShape="1">
          <a:blip r:embed="rId4">
            <a:alphaModFix amt="25000"/>
          </a:blip>
          <a:srcRect b="0" l="0" r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>
            <p:ph type="ctrTitle"/>
          </p:nvPr>
        </p:nvSpPr>
        <p:spPr>
          <a:xfrm>
            <a:off x="109232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IN"/>
              <a:t>DIGISIM PART 2</a:t>
            </a:r>
            <a:endParaRPr/>
          </a:p>
        </p:txBody>
      </p:sp>
      <p:sp>
        <p:nvSpPr>
          <p:cNvPr id="154" name="Google Shape;154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PROJECT MEGAMUX TRACKER BY TEAM SSS</a:t>
            </a: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81934" y="94862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SUBCIRCUITS INVOLVED</a:t>
            </a:r>
            <a:endParaRPr/>
          </a:p>
        </p:txBody>
      </p:sp>
      <p:sp>
        <p:nvSpPr>
          <p:cNvPr id="218" name="Google Shape;218;p10"/>
          <p:cNvSpPr txBox="1"/>
          <p:nvPr>
            <p:ph idx="1" type="body"/>
          </p:nvPr>
        </p:nvSpPr>
        <p:spPr>
          <a:xfrm flipH="1" rot="10800000">
            <a:off x="10026331" y="3611881"/>
            <a:ext cx="45719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07" y="4829526"/>
            <a:ext cx="1813717" cy="1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740" y="1256841"/>
            <a:ext cx="1257409" cy="1638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4021494" y="1178190"/>
            <a:ext cx="3517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8BIT + 4BIT ADDER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4007497" y="4954555"/>
            <a:ext cx="47492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COMPARES EXTRACTED DATA FROM ROM WITH 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0880" y="3265138"/>
            <a:ext cx="1615580" cy="7392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/>
        </p:nvSpPr>
        <p:spPr>
          <a:xfrm>
            <a:off x="3834881" y="3159390"/>
            <a:ext cx="49452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DIVIDES CLOCK FREQUENCY BY 2 WITH HELP OF JK 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2071396" y="1256841"/>
            <a:ext cx="1763485" cy="461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2407298" y="5141167"/>
            <a:ext cx="1520890" cy="4599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8631921" y="3340359"/>
            <a:ext cx="1015932" cy="40121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IN" sz="4800"/>
              <a:t>SUBCIRCUITS </a:t>
            </a:r>
            <a:r>
              <a:rPr b="1" lang="en-IN" sz="5400"/>
              <a:t>INVOLVED</a:t>
            </a:r>
            <a:endParaRPr b="1" sz="4800"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44903" l="44445" r="31798" t="25058"/>
          <a:stretch/>
        </p:blipFill>
        <p:spPr>
          <a:xfrm>
            <a:off x="399393" y="1497724"/>
            <a:ext cx="2606566" cy="206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 txBox="1"/>
          <p:nvPr/>
        </p:nvSpPr>
        <p:spPr>
          <a:xfrm>
            <a:off x="3867807" y="1455683"/>
            <a:ext cx="64796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BINARY TO BCD DISPLAY </a:t>
            </a:r>
            <a:r>
              <a:rPr b="1" lang="en-I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CONVERTER</a:t>
            </a:r>
            <a:r>
              <a:rPr b="1" i="0" lang="en-IN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"/>
          <p:cNvSpPr txBox="1"/>
          <p:nvPr/>
        </p:nvSpPr>
        <p:spPr>
          <a:xfrm>
            <a:off x="3867807" y="2312276"/>
            <a:ext cx="65794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CONVERTS BINARY NUMBER TO A FORM IN WHICH 2 DIGIT NUMBERS  CAN BE DISPLAYED ON 7 SEG BCD DISPLAY.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type="title"/>
          </p:nvPr>
        </p:nvSpPr>
        <p:spPr>
          <a:xfrm>
            <a:off x="119256" y="141514"/>
            <a:ext cx="5497773" cy="922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HIGHLIGHTS</a:t>
            </a:r>
            <a:endParaRPr/>
          </a:p>
        </p:txBody>
      </p:sp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221893" y="1399591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IN" sz="2400"/>
              <a:t>USE OF SINGLE ROM ONLY</a:t>
            </a:r>
            <a:endParaRPr/>
          </a:p>
          <a:p>
            <a:pPr indent="-16383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IN" sz="2400"/>
              <a:t>OPTIMIZATION OF SINGLE CLOCK</a:t>
            </a:r>
            <a:endParaRPr/>
          </a:p>
          <a:p>
            <a:pPr indent="-16383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IN" sz="2400"/>
              <a:t>OPTIMIZATION OF COST BY USE OF MUX</a:t>
            </a:r>
            <a:endParaRPr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873" y="3216403"/>
            <a:ext cx="3815384" cy="331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be893466a_2_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COST TABLE</a:t>
            </a:r>
            <a:endParaRPr/>
          </a:p>
        </p:txBody>
      </p:sp>
      <p:graphicFrame>
        <p:nvGraphicFramePr>
          <p:cNvPr id="249" name="Google Shape;249;g22be893466a_2_1"/>
          <p:cNvGraphicFramePr/>
          <p:nvPr/>
        </p:nvGraphicFramePr>
        <p:xfrm>
          <a:off x="828300" y="166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{60587299-19D8-48DE-AF12-2F44693E5EE4}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COMPONENT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COUNT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COST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ROM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75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CLOCK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40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MUX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12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ADDER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74273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16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COMPARATOR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12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LOGIC GATE(½ INPUT)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26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2.6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D FF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JK FF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IN" sz="1700" u="none" cap="none" strike="noStrike">
                          <a:solidFill>
                            <a:schemeClr val="lt1"/>
                          </a:solidFill>
                        </a:rPr>
                        <a:t>TOTAL</a:t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sng" cap="none" strike="noStrike">
                          <a:solidFill>
                            <a:schemeClr val="accent1"/>
                          </a:solidFill>
                        </a:rPr>
                        <a:t>168.6</a:t>
                      </a:r>
                      <a:endParaRPr b="1" sz="1700" u="sng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design" id="255" name="Google Shape;255;p14"/>
          <p:cNvPicPr preferRelativeResize="0"/>
          <p:nvPr/>
        </p:nvPicPr>
        <p:blipFill rotWithShape="1">
          <a:blip r:embed="rId4">
            <a:alphaModFix amt="25000"/>
          </a:blip>
          <a:srcRect b="2872" l="0" r="6817" t="18308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IN"/>
              <a:t>Thank You!</a:t>
            </a:r>
            <a:endParaRPr/>
          </a:p>
        </p:txBody>
      </p:sp>
      <p:sp>
        <p:nvSpPr>
          <p:cNvPr id="257" name="Google Shape;257;p1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-ANIRUDH &amp; SAHIT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IN"/>
              <a:t>AGENDA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662473" y="2258008"/>
            <a:ext cx="810830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MEANING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IDEA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SUBCIRCUITS INVOLVED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FEATURES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548464" y="253482"/>
            <a:ext cx="5852335" cy="94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NAME MEANING</a:t>
            </a:r>
            <a:endParaRPr/>
          </a:p>
        </p:txBody>
      </p:sp>
      <p:sp>
        <p:nvSpPr>
          <p:cNvPr id="167" name="Google Shape;167;p3"/>
          <p:cNvSpPr txBox="1"/>
          <p:nvPr>
            <p:ph idx="1" type="body"/>
          </p:nvPr>
        </p:nvSpPr>
        <p:spPr>
          <a:xfrm>
            <a:off x="632440" y="1772816"/>
            <a:ext cx="8296955" cy="4170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PROJECT MEGAMUX TRACKER HAS GOT ITS NAME DUE TO HIGH USAGE OF MULTIPLEXER(MUX).</a:t>
            </a:r>
            <a:endParaRPr/>
          </a:p>
          <a:p>
            <a:pPr indent="-19431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TRACKER SINCE IT TRACKS THE LEAST TIME SPENT AT A SPECIFIC GHAT/ADDRESS.</a:t>
            </a:r>
            <a:endParaRPr/>
          </a:p>
          <a:p>
            <a:pPr indent="-19431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1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title"/>
          </p:nvPr>
        </p:nvSpPr>
        <p:spPr>
          <a:xfrm>
            <a:off x="221894" y="206828"/>
            <a:ext cx="3603658" cy="1034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BASIC IDEA</a:t>
            </a:r>
            <a:endParaRPr/>
          </a:p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156578" y="2015412"/>
            <a:ext cx="10144418" cy="362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USES TWO PIPO REGISTERS FOR TAKING INPUT</a:t>
            </a:r>
            <a:endParaRPr/>
          </a:p>
          <a:p>
            <a:pPr indent="-19431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FIRST REGISTER TAKES US TOWARDS THE RIGHT TILL HEAD IS REACHED</a:t>
            </a:r>
            <a:endParaRPr/>
          </a:p>
          <a:p>
            <a:pPr indent="-19431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NOW, SECOND REGISTER TAKES US TO LEFT TILL TAIL IS REACHED.</a:t>
            </a:r>
            <a:endParaRPr/>
          </a:p>
          <a:p>
            <a:pPr indent="-19431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THE SUBCIRCUIT FINDER KEEPS TRACK OF THE MINIMUM TIME SPENT AND ALSO THE RESPECTIVE ADDRESS WHIH KEEPS ON BE UPDATING AND BECOMES CONTANT AFTER A CERTAIN TIME.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>
            <p:ph type="title"/>
          </p:nvPr>
        </p:nvSpPr>
        <p:spPr>
          <a:xfrm>
            <a:off x="408506" y="253481"/>
            <a:ext cx="6533470" cy="102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IN"/>
              <a:t>APPROACH</a:t>
            </a:r>
            <a:endParaRPr/>
          </a:p>
        </p:txBody>
      </p:sp>
      <p:sp>
        <p:nvSpPr>
          <p:cNvPr id="179" name="Google Shape;179;p5"/>
          <p:cNvSpPr txBox="1"/>
          <p:nvPr>
            <p:ph idx="1" type="body"/>
          </p:nvPr>
        </p:nvSpPr>
        <p:spPr>
          <a:xfrm>
            <a:off x="231224" y="1717781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IN" sz="2400" u="sng"/>
              <a:t>INPUT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IN" sz="1800"/>
              <a:t>THE INPUT WHICH IS THE STARTING ADDRESS MUST BE ENTERED IN BOTH OF THE PIPO D REGISTERS AS INITIAL VALUE</a:t>
            </a:r>
            <a:endParaRPr/>
          </a:p>
          <a:p>
            <a:pPr indent="-201168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t/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IN" sz="1800"/>
              <a:t>THE INPUT OF ONE OF THE REGISTERS IS KEPT IN A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IN" sz="1800"/>
              <a:t>LOOP SO THAT ITS VALUE IS STORED TILL THE TIME THE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IN" sz="1800"/>
              <a:t>OTHER REGISTER REACHES THE HEAD/TAIL.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u="sng"/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693" y="2898881"/>
            <a:ext cx="5342083" cy="323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231225" y="197499"/>
            <a:ext cx="3724956" cy="9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APPROACH</a:t>
            </a:r>
            <a:endParaRPr/>
          </a:p>
        </p:txBody>
      </p:sp>
      <p:sp>
        <p:nvSpPr>
          <p:cNvPr id="186" name="Google Shape;186;p6"/>
          <p:cNvSpPr txBox="1"/>
          <p:nvPr>
            <p:ph idx="1" type="body"/>
          </p:nvPr>
        </p:nvSpPr>
        <p:spPr>
          <a:xfrm>
            <a:off x="315199" y="1502228"/>
            <a:ext cx="11497356" cy="4618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b="1" lang="en-IN" sz="2400" u="sng"/>
              <a:t>PROCESS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TWO CLOCKS ARE  MAINTAINED IN CIRCUIT CLOCK AND CLK-1(MADE FROM CLOCK ITSELF).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IN FIRST HALF CYCLE OF CLK-1, TIME SPENT AT THAT GHAT(X) IS EXTRACTED FROM ROM AND FEEDED INTO FINDER.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IN SECOND HALF CYCLE OF CLK-1,  WE ADD 1 TO X USING ADDER AND ACCESS THE DATA AT X FROM ROM WHICH IS NOW TAKEN AS THE ADDRESS OF THE NEXT GHAT VISITED.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NOW THE REGISTER GETS UPDATED IN THE NEXT STATE TO ADDRESS X+2.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HENCE, THE FREQUECY OF THE CLOCK ATTACHED TO REGISTER IS DOUBLE OF THAT OF CLK-1 AS TWO TASKS HAVE TO BE COMPLETED BEFORE THE VALUE IN THE REGISTER GETS UPDATED.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231225" y="197499"/>
            <a:ext cx="3724956" cy="9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APPROACH</a:t>
            </a:r>
            <a:endParaRPr/>
          </a:p>
        </p:txBody>
      </p:sp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231225" y="211293"/>
            <a:ext cx="11497356" cy="4618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b="1" lang="en-IN" sz="2400" u="sng"/>
              <a:t>PROCESS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PROCESS CONTINUES TILL DATA EXTRACTED BECOMES 255 AND THEN REGISTER IS MADE TO FREEZE.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THE ABOVE IS DONE BY FREEZING CLOCK INPUT OF D REGISTER AND MUX USING THE BELOW ARRANGEMENT.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6497" y="3752390"/>
            <a:ext cx="2691658" cy="128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875" y="3868893"/>
            <a:ext cx="3596952" cy="10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/>
        </p:nvSpPr>
        <p:spPr>
          <a:xfrm>
            <a:off x="727788" y="5197151"/>
            <a:ext cx="10170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FOR MUX                                                                                                  FOR REGISTER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231225" y="197499"/>
            <a:ext cx="3724956" cy="9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APPROACH</a:t>
            </a:r>
            <a:endParaRPr/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165911" y="1147666"/>
            <a:ext cx="11497356" cy="4618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b="1" lang="en-IN" sz="2400" u="sng"/>
              <a:t>PROCESS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PROCESS CONTINUES TILL DATA EXTRACTED BECOMES 255.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THE ABOVE IS DONE BY FREEZING CLOCK INPUT OF D REGISTER AND MUX USING THE BELOW ARRANGEMENT.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NOW THE SAME PROCESS IS REPEATED FOR THE OTHER REGISTER WHICH IS ENABLED BY O1(</a:t>
            </a:r>
            <a:r>
              <a:rPr lang="en-IN" sz="1800"/>
              <a:t>OUTPUT</a:t>
            </a:r>
            <a:r>
              <a:rPr lang="en-IN" sz="1800"/>
              <a:t> OF COMPARATOR IN CYCLE OF FIRST REGISTER)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WHEN 255 IS AGAIN EXTRACTED THE PRESENT REGISTER IS ALSO STOPPED BY OUTPUT OF COMPARATOR ATTACHED TO  THE PRESENT REGISTER.</a:t>
            </a:r>
            <a:endParaRPr/>
          </a:p>
          <a:p>
            <a:pPr indent="-251459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FINAL RESULT IS THEN DISPLAYED.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203232" y="302467"/>
            <a:ext cx="7317241" cy="10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IN"/>
              <a:t>SUBCIRCUITS INVOLVED</a:t>
            </a:r>
            <a:endParaRPr/>
          </a:p>
        </p:txBody>
      </p:sp>
      <p:sp>
        <p:nvSpPr>
          <p:cNvPr id="207" name="Google Shape;207;p9"/>
          <p:cNvSpPr txBox="1"/>
          <p:nvPr>
            <p:ph idx="1" type="body"/>
          </p:nvPr>
        </p:nvSpPr>
        <p:spPr>
          <a:xfrm>
            <a:off x="3258807" y="1350822"/>
            <a:ext cx="5176066" cy="1303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IN" sz="2400"/>
              <a:t>2:1 EXPANDED MULTIPLEXER FOR 8  BITS</a:t>
            </a:r>
            <a:endParaRPr/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8515" y="1600041"/>
            <a:ext cx="1005927" cy="439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77" y="1373932"/>
            <a:ext cx="1364098" cy="2354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3608412" y="4096138"/>
            <a:ext cx="517606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FINDS MINIMUM TIME SPENT AND ALSO RESPECTIVELY STORES THE CURRENT MINIMUM DATA AND CORRESPONDING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950098" y="1766494"/>
            <a:ext cx="1308709" cy="4635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8621486" y="4432041"/>
            <a:ext cx="1772816" cy="65314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2023-03-24T04:35:30Z</dcterms:created>
  <dc:creator>Anirudh Bhogi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